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  <p:sldMasterId id="2147483686" r:id="rId5"/>
  </p:sldMasterIdLst>
  <p:notesMasterIdLst>
    <p:notesMasterId r:id="rId13"/>
  </p:notesMasterIdLst>
  <p:handoutMasterIdLst>
    <p:handoutMasterId r:id="rId14"/>
  </p:handoutMasterIdLst>
  <p:sldIdLst>
    <p:sldId id="269" r:id="rId6"/>
    <p:sldId id="559" r:id="rId7"/>
    <p:sldId id="560" r:id="rId8"/>
    <p:sldId id="561" r:id="rId9"/>
    <p:sldId id="562" r:id="rId10"/>
    <p:sldId id="563" r:id="rId11"/>
    <p:sldId id="564" r:id="rId12"/>
  </p:sldIdLst>
  <p:sldSz cx="12192000" cy="6858000"/>
  <p:notesSz cx="6858000" cy="9144000"/>
  <p:embeddedFontLst>
    <p:embeddedFont>
      <p:font typeface="Cambria Math" panose="02040503050406030204" pitchFamily="18" charset="0"/>
      <p:regular r:id="rId15"/>
    </p:embeddedFont>
    <p:embeddedFont>
      <p:font typeface="Manrope" pitchFamily="2" charset="0"/>
      <p:regular r:id="rId16"/>
      <p:bold r:id="rId17"/>
      <p:italic r:id="rId18"/>
      <p:boldItalic r:id="rId19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F4F"/>
    <a:srgbClr val="102C53"/>
    <a:srgbClr val="0E7021"/>
    <a:srgbClr val="04529C"/>
    <a:srgbClr val="12C84A"/>
    <a:srgbClr val="D2D7DF"/>
    <a:srgbClr val="F3F3F3"/>
    <a:srgbClr val="E3E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ED0697-2DA6-7A46-B92B-553A824BE4C6}" v="14" dt="2025-11-04T09:35:28.9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1014" autoAdjust="0"/>
  </p:normalViewPr>
  <p:slideViewPr>
    <p:cSldViewPr snapToGrid="0" showGuides="1">
      <p:cViewPr varScale="1">
        <p:scale>
          <a:sx n="108" d="100"/>
          <a:sy n="108" d="100"/>
        </p:scale>
        <p:origin x="832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4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Marchetti" userId="3bf8cbeb-8408-479d-a09b-695e13a1d95a" providerId="ADAL" clId="{D8C40FED-0A2A-538C-B5F9-F8E64794996E}"/>
    <pc:docChg chg="undo custSel addSld delSld modSld sldOrd">
      <pc:chgData name="Stefano Marchetti" userId="3bf8cbeb-8408-479d-a09b-695e13a1d95a" providerId="ADAL" clId="{D8C40FED-0A2A-538C-B5F9-F8E64794996E}" dt="2025-11-04T09:35:43.286" v="9721" actId="20577"/>
      <pc:docMkLst>
        <pc:docMk/>
      </pc:docMkLst>
      <pc:sldChg chg="modSp mod">
        <pc:chgData name="Stefano Marchetti" userId="3bf8cbeb-8408-479d-a09b-695e13a1d95a" providerId="ADAL" clId="{D8C40FED-0A2A-538C-B5F9-F8E64794996E}" dt="2025-10-16T14:49:45.603" v="9597"/>
        <pc:sldMkLst>
          <pc:docMk/>
          <pc:sldMk cId="1830380470" sldId="269"/>
        </pc:sldMkLst>
        <pc:spChg chg="mod">
          <ac:chgData name="Stefano Marchetti" userId="3bf8cbeb-8408-479d-a09b-695e13a1d95a" providerId="ADAL" clId="{D8C40FED-0A2A-538C-B5F9-F8E64794996E}" dt="2025-10-16T14:49:45.603" v="9597"/>
          <ac:spMkLst>
            <pc:docMk/>
            <pc:sldMk cId="1830380470" sldId="269"/>
            <ac:spMk id="3" creationId="{139C8332-124C-4AAA-8F96-961CED6E62F0}"/>
          </ac:spMkLst>
        </pc:spChg>
      </pc:sldChg>
      <pc:sldChg chg="addSp delSp modSp mod">
        <pc:chgData name="Stefano Marchetti" userId="3bf8cbeb-8408-479d-a09b-695e13a1d95a" providerId="ADAL" clId="{D8C40FED-0A2A-538C-B5F9-F8E64794996E}" dt="2025-10-16T14:50:21.569" v="9642" actId="27636"/>
        <pc:sldMkLst>
          <pc:docMk/>
          <pc:sldMk cId="2410778711" sldId="559"/>
        </pc:sldMkLst>
        <pc:spChg chg="add mod">
          <ac:chgData name="Stefano Marchetti" userId="3bf8cbeb-8408-479d-a09b-695e13a1d95a" providerId="ADAL" clId="{D8C40FED-0A2A-538C-B5F9-F8E64794996E}" dt="2025-10-16T14:50:21.569" v="9642" actId="27636"/>
          <ac:spMkLst>
            <pc:docMk/>
            <pc:sldMk cId="2410778711" sldId="559"/>
            <ac:spMk id="3" creationId="{09B5C60F-39F5-20AB-4A69-54EF71282605}"/>
          </ac:spMkLst>
        </pc:spChg>
        <pc:spChg chg="mod">
          <ac:chgData name="Stefano Marchetti" userId="3bf8cbeb-8408-479d-a09b-695e13a1d95a" providerId="ADAL" clId="{D8C40FED-0A2A-538C-B5F9-F8E64794996E}" dt="2025-10-16T14:49:57.199" v="9615" actId="20577"/>
          <ac:spMkLst>
            <pc:docMk/>
            <pc:sldMk cId="2410778711" sldId="559"/>
            <ac:spMk id="23" creationId="{363F8E0F-211B-8247-1D1B-39F58626FABD}"/>
          </ac:spMkLst>
        </pc:spChg>
      </pc:sldChg>
      <pc:sldChg chg="addSp delSp modSp add mod">
        <pc:chgData name="Stefano Marchetti" userId="3bf8cbeb-8408-479d-a09b-695e13a1d95a" providerId="ADAL" clId="{D8C40FED-0A2A-538C-B5F9-F8E64794996E}" dt="2025-10-16T14:50:29.709" v="9646" actId="403"/>
        <pc:sldMkLst>
          <pc:docMk/>
          <pc:sldMk cId="3707952262" sldId="560"/>
        </pc:sldMkLst>
        <pc:spChg chg="add mod">
          <ac:chgData name="Stefano Marchetti" userId="3bf8cbeb-8408-479d-a09b-695e13a1d95a" providerId="ADAL" clId="{D8C40FED-0A2A-538C-B5F9-F8E64794996E}" dt="2025-10-16T14:50:29.709" v="9646" actId="403"/>
          <ac:spMkLst>
            <pc:docMk/>
            <pc:sldMk cId="3707952262" sldId="560"/>
            <ac:spMk id="2" creationId="{A5FD7E4A-8193-253A-A17D-E8205A206B4B}"/>
          </ac:spMkLst>
        </pc:spChg>
        <pc:spChg chg="mod">
          <ac:chgData name="Stefano Marchetti" userId="3bf8cbeb-8408-479d-a09b-695e13a1d95a" providerId="ADAL" clId="{D8C40FED-0A2A-538C-B5F9-F8E64794996E}" dt="2025-10-16T14:50:11.859" v="9638" actId="20577"/>
          <ac:spMkLst>
            <pc:docMk/>
            <pc:sldMk cId="3707952262" sldId="560"/>
            <ac:spMk id="23" creationId="{62864812-DA2D-D26A-735E-72A05CDDEE0D}"/>
          </ac:spMkLst>
        </pc:spChg>
      </pc:sldChg>
      <pc:sldChg chg="addSp delSp modSp new mod">
        <pc:chgData name="Stefano Marchetti" userId="3bf8cbeb-8408-479d-a09b-695e13a1d95a" providerId="ADAL" clId="{D8C40FED-0A2A-538C-B5F9-F8E64794996E}" dt="2025-11-04T09:35:34.112" v="9703" actId="1076"/>
        <pc:sldMkLst>
          <pc:docMk/>
          <pc:sldMk cId="440538981" sldId="563"/>
        </pc:sldMkLst>
        <pc:spChg chg="mod">
          <ac:chgData name="Stefano Marchetti" userId="3bf8cbeb-8408-479d-a09b-695e13a1d95a" providerId="ADAL" clId="{D8C40FED-0A2A-538C-B5F9-F8E64794996E}" dt="2025-11-03T14:14:35.149" v="9665" actId="20577"/>
          <ac:spMkLst>
            <pc:docMk/>
            <pc:sldMk cId="440538981" sldId="563"/>
            <ac:spMk id="2" creationId="{A3EA1468-5DAD-807C-A6B8-88F86F1DF69A}"/>
          </ac:spMkLst>
        </pc:spChg>
        <pc:spChg chg="del mod">
          <ac:chgData name="Stefano Marchetti" userId="3bf8cbeb-8408-479d-a09b-695e13a1d95a" providerId="ADAL" clId="{D8C40FED-0A2A-538C-B5F9-F8E64794996E}" dt="2025-11-03T18:49:13.259" v="9669" actId="478"/>
          <ac:spMkLst>
            <pc:docMk/>
            <pc:sldMk cId="440538981" sldId="563"/>
            <ac:spMk id="5" creationId="{9E1A340C-88CA-03C0-A89E-9FDD230D5854}"/>
          </ac:spMkLst>
        </pc:spChg>
        <pc:picChg chg="add del mod">
          <ac:chgData name="Stefano Marchetti" userId="3bf8cbeb-8408-479d-a09b-695e13a1d95a" providerId="ADAL" clId="{D8C40FED-0A2A-538C-B5F9-F8E64794996E}" dt="2025-11-04T09:35:23.160" v="9701" actId="478"/>
          <ac:picMkLst>
            <pc:docMk/>
            <pc:sldMk cId="440538981" sldId="563"/>
            <ac:picMk id="6" creationId="{B042CF7F-BB34-0691-5629-3B403B84E190}"/>
          </ac:picMkLst>
        </pc:picChg>
        <pc:picChg chg="add del mod">
          <ac:chgData name="Stefano Marchetti" userId="3bf8cbeb-8408-479d-a09b-695e13a1d95a" providerId="ADAL" clId="{D8C40FED-0A2A-538C-B5F9-F8E64794996E}" dt="2025-11-03T18:49:41.099" v="9671" actId="478"/>
          <ac:picMkLst>
            <pc:docMk/>
            <pc:sldMk cId="440538981" sldId="563"/>
            <ac:picMk id="7" creationId="{6B3714F7-80F0-9345-987F-3D0817679CAB}"/>
          </ac:picMkLst>
        </pc:picChg>
        <pc:picChg chg="add mod">
          <ac:chgData name="Stefano Marchetti" userId="3bf8cbeb-8408-479d-a09b-695e13a1d95a" providerId="ADAL" clId="{D8C40FED-0A2A-538C-B5F9-F8E64794996E}" dt="2025-11-04T09:35:34.112" v="9703" actId="1076"/>
          <ac:picMkLst>
            <pc:docMk/>
            <pc:sldMk cId="440538981" sldId="563"/>
            <ac:picMk id="8" creationId="{76EBEA09-A6B1-6195-58FC-0CE561554D51}"/>
          </ac:picMkLst>
        </pc:picChg>
        <pc:picChg chg="add del mod">
          <ac:chgData name="Stefano Marchetti" userId="3bf8cbeb-8408-479d-a09b-695e13a1d95a" providerId="ADAL" clId="{D8C40FED-0A2A-538C-B5F9-F8E64794996E}" dt="2025-11-03T18:52:16.299" v="9675" actId="478"/>
          <ac:picMkLst>
            <pc:docMk/>
            <pc:sldMk cId="440538981" sldId="563"/>
            <ac:picMk id="9" creationId="{A4582650-F257-6BE7-2C5D-A084AC355161}"/>
          </ac:picMkLst>
        </pc:picChg>
        <pc:picChg chg="add del mod">
          <ac:chgData name="Stefano Marchetti" userId="3bf8cbeb-8408-479d-a09b-695e13a1d95a" providerId="ADAL" clId="{D8C40FED-0A2A-538C-B5F9-F8E64794996E}" dt="2025-11-03T18:54:13.926" v="9679" actId="478"/>
          <ac:picMkLst>
            <pc:docMk/>
            <pc:sldMk cId="440538981" sldId="563"/>
            <ac:picMk id="11" creationId="{DCFD6405-35D5-1D90-2E29-C30ABDE9D07B}"/>
          </ac:picMkLst>
        </pc:picChg>
        <pc:picChg chg="add del mod">
          <ac:chgData name="Stefano Marchetti" userId="3bf8cbeb-8408-479d-a09b-695e13a1d95a" providerId="ADAL" clId="{D8C40FED-0A2A-538C-B5F9-F8E64794996E}" dt="2025-11-03T18:58:39.735" v="9683" actId="478"/>
          <ac:picMkLst>
            <pc:docMk/>
            <pc:sldMk cId="440538981" sldId="563"/>
            <ac:picMk id="13" creationId="{81B79E21-340C-1259-77AC-193C1103502D}"/>
          </ac:picMkLst>
        </pc:picChg>
        <pc:picChg chg="add del mod">
          <ac:chgData name="Stefano Marchetti" userId="3bf8cbeb-8408-479d-a09b-695e13a1d95a" providerId="ADAL" clId="{D8C40FED-0A2A-538C-B5F9-F8E64794996E}" dt="2025-11-03T18:59:35.365" v="9687" actId="478"/>
          <ac:picMkLst>
            <pc:docMk/>
            <pc:sldMk cId="440538981" sldId="563"/>
            <ac:picMk id="15" creationId="{86128A82-B97F-6F25-E6A7-09F1BACAB244}"/>
          </ac:picMkLst>
        </pc:picChg>
        <pc:picChg chg="add del mod">
          <ac:chgData name="Stefano Marchetti" userId="3bf8cbeb-8408-479d-a09b-695e13a1d95a" providerId="ADAL" clId="{D8C40FED-0A2A-538C-B5F9-F8E64794996E}" dt="2025-11-03T19:11:12.118" v="9691" actId="478"/>
          <ac:picMkLst>
            <pc:docMk/>
            <pc:sldMk cId="440538981" sldId="563"/>
            <ac:picMk id="17" creationId="{B2681DC6-7532-7AE1-B6FE-C480EE175063}"/>
          </ac:picMkLst>
        </pc:picChg>
        <pc:picChg chg="add del mod">
          <ac:chgData name="Stefano Marchetti" userId="3bf8cbeb-8408-479d-a09b-695e13a1d95a" providerId="ADAL" clId="{D8C40FED-0A2A-538C-B5F9-F8E64794996E}" dt="2025-11-03T20:09:45.738" v="9693" actId="478"/>
          <ac:picMkLst>
            <pc:docMk/>
            <pc:sldMk cId="440538981" sldId="563"/>
            <ac:picMk id="19" creationId="{B70C2070-3207-6F51-4BDB-C783D999E5F0}"/>
          </ac:picMkLst>
        </pc:picChg>
      </pc:sldChg>
      <pc:sldChg chg="modSp new mod">
        <pc:chgData name="Stefano Marchetti" userId="3bf8cbeb-8408-479d-a09b-695e13a1d95a" providerId="ADAL" clId="{D8C40FED-0A2A-538C-B5F9-F8E64794996E}" dt="2025-11-04T09:35:43.286" v="9721" actId="20577"/>
        <pc:sldMkLst>
          <pc:docMk/>
          <pc:sldMk cId="1169459189" sldId="564"/>
        </pc:sldMkLst>
        <pc:spChg chg="mod">
          <ac:chgData name="Stefano Marchetti" userId="3bf8cbeb-8408-479d-a09b-695e13a1d95a" providerId="ADAL" clId="{D8C40FED-0A2A-538C-B5F9-F8E64794996E}" dt="2025-11-04T09:35:43.286" v="9721" actId="20577"/>
          <ac:spMkLst>
            <pc:docMk/>
            <pc:sldMk cId="1169459189" sldId="564"/>
            <ac:spMk id="2" creationId="{6666A931-FBF8-371F-4B2B-DD9C03BF6E7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6C044804-85F2-3D4D-86D4-DE88C6FB17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Reinforcement Learning for Maintenance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CA935F2-A3BE-6464-6AE2-D2E34CF89A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446E4-4940-4572-B302-D53D89F5B745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9DB875-FCAA-7E71-E8CB-EE1078393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6CF67F7-8333-9865-9409-CC419E7579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0043A-C3D0-4B9E-8CBF-2871A9EC7F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05671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0.gif>
</file>

<file path=ppt/media/image10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Reinforcement Learning for Maintenance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03/11/25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1BB88-EDCB-B9DA-3A16-EBECDFA8F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A9B291-0AB6-3B52-643A-7BB2ADD81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1343C1-C235-BBC1-8A3B-CC3DCAD29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4275B18-4DD9-2E65-2B28-84DCC4F7542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9F672-13B7-A705-BCFF-B2DD6CF6D0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47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03E6C-91B6-DC19-31DF-AC0B47BC9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99437-E1A1-ECF1-8510-4B26A409FF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EBDD2-5CEB-6A86-1AE4-52DD6CFFF6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5C15519-548D-0A45-B978-82C45A411AB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63BF14-D3F9-426A-4E23-8056C14B9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077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emf"/><Relationship Id="rId4" Type="http://schemas.openxmlformats.org/officeDocument/2006/relationships/image" Target="../media/image3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www.lasar.polimi.it/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CA449F7-9F82-BF89-0E98-F3AF1117DDB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6AB500-3C54-2B59-FFF8-B9CF54E1ED9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8B40B4-AF46-9C9F-78EE-A2CA73E17F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EE6301-E160-7D8A-2043-4D90B7E00AD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B55BF4-4B1E-4744-9575-C7E53D46178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D861D27F-FD87-ACFC-CC51-BCD18F349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2FA41D-E1EC-31DA-4335-CB91F60FCC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015B6-0E9A-652B-7D9B-702BFE2FF615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egnaposto piè di pagina 3">
            <a:extLst>
              <a:ext uri="{FF2B5EF4-FFF2-40B4-BE49-F238E27FC236}">
                <a16:creationId xmlns:a16="http://schemas.microsoft.com/office/drawing/2014/main" id="{541EA052-14EB-BE63-042C-4EEBDF61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48D7BA-A19F-C42F-F7F1-51EAF9D8B99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162C3-4B98-9242-B355-5AB76F2D78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4F6660E-A049-AA38-CEFF-FDAC103E0027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A6073D-A0E5-BD97-C198-EF2AB140EBE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D07F27C4-8354-DAB6-C3FB-30A8C24F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3F84C4-17A8-8309-D035-AB272BF85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57DBF5-11A0-6A51-795D-14805E0D989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1C50606-918B-477B-BB53-C7A57FD4588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E427840D-8F82-1440-0E1A-6BC35CF05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917A98-B842-88E7-2E02-4B0A6AC133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7C850D3-EF32-0A88-C653-2697ED34C94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1771FC-ACCB-CEE9-FE3C-BDEDED425EE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0E642B83-11C1-EB9F-C971-0A4D49A4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8E150-945A-2D4F-2388-7C38A579EA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43D63F2-2116-083B-9A8B-162EFBFE4F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AC9870-4CA2-4BBF-AF7D-C720EE1FC1C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4371BB0-12B5-7910-CEFE-9EEC2E71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8659B-FCDB-BCF3-F57A-5DD9E7AF23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ABE1D2F-0290-305D-60AD-29696DB1E2D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FB96692-D298-1371-CAFF-F2431A37C48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0113FA2-B928-209C-12C2-3275D9A01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63D4-4EEC-CA1B-4159-62AA413CD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3C1E364F-23A6-0596-5722-858F94390C4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3B613B0-05BB-16ED-232C-E8C537B6B888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55288E1B-D94E-7716-1A92-562625C7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49EA0-9285-F5B3-781B-CAD2DA42CD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F392866-5E86-8FAA-56CC-92CE9B50F1E8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46B4D5C-FFC8-B5FB-978F-D1AC436B2D10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F3CD0A-C338-93CF-16DC-24F88CF227F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680DBEEB-0D17-A028-812E-11A658FD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0054F5-E005-73F9-834C-2567AE442F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CE0C0710-8417-A6E6-808F-FE472C20ADA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6D0FBEB-EC07-31BE-26A0-CE641AAD7E2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DC4320F9-348B-9E88-3A5F-989730E4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75D373-D48A-A25D-83FA-71AA081121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E3DB7F6-D9B0-D5E3-13CD-2D865692197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BBBC60F-7408-9FCF-A0E2-1839BCC95C9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6D375-D491-88B2-0588-91A20ACD6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C8AA349-A016-C0CF-7F86-91966AAB744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2638020-1B63-79F5-57A9-B68E9CADB06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8" name="Segnaposto piè di pagina 3">
            <a:extLst>
              <a:ext uri="{FF2B5EF4-FFF2-40B4-BE49-F238E27FC236}">
                <a16:creationId xmlns:a16="http://schemas.microsoft.com/office/drawing/2014/main" id="{4D4AAF8B-8535-E484-7A4A-4AF09C329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552CA-AA81-02EB-EE0C-7EAB046777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DCA2667-9BC5-6A37-CBAD-F24B6196CB3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77F3EE-51DA-5399-C8B3-FDBE10A83221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64F4C0E3-B6CE-DD92-70D1-B499BBAE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41C69-1EF0-D35D-321D-952E975AC6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6973811-72E4-BE65-F669-881E67BE71F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4DD1619-AF53-19C3-B387-00799A0D8DFD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A5CCB080-2BA4-FCE1-E3D9-EF0D2E38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4087C-AF4F-F4A3-AFCA-1B321DBC69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piè di pagina 3">
            <a:extLst>
              <a:ext uri="{FF2B5EF4-FFF2-40B4-BE49-F238E27FC236}">
                <a16:creationId xmlns:a16="http://schemas.microsoft.com/office/drawing/2014/main" id="{DBF297D9-208C-AD5A-C685-8DEA76BB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  <p:sp>
        <p:nvSpPr>
          <p:cNvPr id="6" name="Segnaposto piè di pagina 3">
            <a:extLst>
              <a:ext uri="{FF2B5EF4-FFF2-40B4-BE49-F238E27FC236}">
                <a16:creationId xmlns:a16="http://schemas.microsoft.com/office/drawing/2014/main" id="{0A1FDBF8-3F32-70D1-2A67-AE002562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-15448"/>
            <a:ext cx="12212345" cy="6873447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7224" y="5944561"/>
            <a:ext cx="2088000" cy="676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05F50-4CBA-14E0-55F7-5653A01681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501669" y="5728645"/>
            <a:ext cx="2457677" cy="10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8" y="5140232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err="1">
                <a:solidFill>
                  <a:schemeClr val="bg1"/>
                </a:solidFill>
              </a:rPr>
              <a:t>Contacts</a:t>
            </a:r>
            <a:endParaRPr lang="it-IT" sz="12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F7470-F8B0-6C9C-2F69-AC974CD75B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80870" y="5310168"/>
            <a:ext cx="2826149" cy="11954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5C03E-6481-B696-3697-C919E2A4CB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1424" y="271218"/>
            <a:ext cx="2091109" cy="676715"/>
          </a:xfrm>
          <a:prstGeom prst="rect">
            <a:avLst/>
          </a:prstGeom>
        </p:spPr>
      </p:pic>
      <p:sp>
        <p:nvSpPr>
          <p:cNvPr id="8" name="CasellaDiTesto 11">
            <a:extLst>
              <a:ext uri="{FF2B5EF4-FFF2-40B4-BE49-F238E27FC236}">
                <a16:creationId xmlns:a16="http://schemas.microsoft.com/office/drawing/2014/main" id="{BF9A3C1C-0C3F-15D3-FC97-BB036B6080A6}"/>
              </a:ext>
            </a:extLst>
          </p:cNvPr>
          <p:cNvSpPr txBox="1"/>
          <p:nvPr userDrawn="1"/>
        </p:nvSpPr>
        <p:spPr>
          <a:xfrm>
            <a:off x="516329" y="5417231"/>
            <a:ext cx="66661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Building B12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Campus Bovisa, Via La Masa 34, 20156, Milan, </a:t>
            </a: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Italy</a:t>
            </a: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02 2399 6349</a:t>
            </a:r>
          </a:p>
          <a:p>
            <a:pPr>
              <a:spcBef>
                <a:spcPts val="300"/>
              </a:spcBef>
            </a:pP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stefano.marchetti@polimi.it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www.lasar.polimi.it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7965171-C032-FE1F-58D2-49807F287B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42E806-136B-DA9C-71A7-5244DFBA1F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A0A1124-4225-FA39-0C16-D0574956722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3384BCF-CD5C-5A0C-AA13-F7A81F1338E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4BEB1F78-6BEB-9FCE-0B86-B32BEFF9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6B2A9-DCCF-A9A2-6D62-6F615321C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B66F8F4-AB84-8C0C-EF6A-EE9558B8B4F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304276" y="6584047"/>
            <a:ext cx="811524" cy="26288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B7E0BF-81D8-EC14-21AA-274C29334F6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31" y="1753103"/>
            <a:ext cx="10158044" cy="2108271"/>
          </a:xfrm>
        </p:spPr>
        <p:txBody>
          <a:bodyPr/>
          <a:lstStyle/>
          <a:p>
            <a:r>
              <a:rPr lang="en-US" sz="3400" noProof="0" dirty="0"/>
              <a:t>Multi-criteria optimization of budget allocation for resilience improvement of critical infrastructures exposed to natural hazards and climate change</a:t>
            </a:r>
            <a:br>
              <a:rPr lang="en-US" sz="3400" noProof="0" dirty="0"/>
            </a:br>
            <a:endParaRPr lang="en-US" sz="3400" noProof="0" dirty="0"/>
          </a:p>
        </p:txBody>
      </p:sp>
    </p:spTree>
    <p:extLst>
      <p:ext uri="{BB962C8B-B14F-4D97-AF65-F5344CB8AC3E}">
        <p14:creationId xmlns:p14="http://schemas.microsoft.com/office/powerpoint/2010/main" val="1830380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2C65C-1391-77E7-A475-873C072E1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6D1D97-8DE8-4917-BCC9-68F26395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6A69B45D-2438-FB29-E7EF-178145BFA0B0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3F8E0F-211B-8247-1D1B-39F58626FAB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Current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C60F-39F5-20AB-4A69-54EF71282605}"/>
              </a:ext>
            </a:extLst>
          </p:cNvPr>
          <p:cNvSpPr txBox="1">
            <a:spLocks/>
          </p:cNvSpPr>
          <p:nvPr/>
        </p:nvSpPr>
        <p:spPr>
          <a:xfrm>
            <a:off x="241853" y="1034706"/>
            <a:ext cx="11768010" cy="488901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Hazard modelling</a:t>
            </a:r>
            <a:r>
              <a:rPr lang="en-US" sz="2000" dirty="0"/>
              <a:t>: flood events depth and duration sampled with copula and then spatially mapped onto the system topology using hazard maps.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Climate change modeling</a:t>
            </a:r>
            <a:r>
              <a:rPr lang="en-US" sz="2000" dirty="0"/>
              <a:t>: the optimization allows selecting one specific climate scenarios or to sample one scenario in each realization (for robust agent training).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Impact computation</a:t>
            </a:r>
            <a:r>
              <a:rPr lang="en-US" sz="2000" dirty="0"/>
              <a:t>: the environment maps sampled water depths to asset-specific fragility curves, estimates downtime via repair-time distributions (plus flood duration), and aggregates lost gas/power supply and affected population shares.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Observations (system state)</a:t>
            </a:r>
            <a:r>
              <a:rPr lang="en-US" sz="2000" dirty="0"/>
              <a:t>: current wall height for each asset and current sea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Actions</a:t>
            </a:r>
            <a:r>
              <a:rPr lang="en-US" sz="2000" dirty="0"/>
              <a:t>: seven wall-height increments (0 to 3 m in 0.5 m steps) per asset. Repeated upgrades of same asset on consecutive years are cancelled and penalized.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Budget enforcement</a:t>
            </a:r>
            <a:r>
              <a:rPr lang="en-US" sz="2000" dirty="0"/>
              <a:t>: proposed upgrades are costed with a wall cost model. If the yearly spend exceeds the budget, the most expensive increments are deleted until feasible.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Reward shaping</a:t>
            </a:r>
            <a:r>
              <a:rPr lang="en-US" sz="2000" dirty="0"/>
              <a:t>: losses for gas vs electricity and economic vs societal impacts are combined with the dynamic weight vector for decision-maker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41077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F14A9-783D-CE61-88A7-B43B41CC9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30591AE-0F9A-3F7F-59CE-8DACD289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92E3E1D0-C014-0294-A4CB-1100937A9303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2864812-DA2D-D26A-735E-72A05CDDEE0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More technical stuff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7116" y="1413030"/>
                <a:ext cx="11350083" cy="4351338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2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Proximal Policy Optimization (PPO) Deep RL (Actor critic RL. Actor learns the policy and critic learns to evaluate the expected future rewards associated with the current state)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ANNs are both MLP with layers [128,128]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Linear entropy coefficient schedule to encourage exploration at the beginning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trained for 5 epochs every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~25000</m:t>
                    </m:r>
                  </m:oMath>
                </a14:m>
                <a:r>
                  <a:rPr lang="en-US" sz="2400" dirty="0"/>
                  <a:t> steps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Other hyperparameters are mostly standard values</a:t>
                </a: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16" y="1413030"/>
                <a:ext cx="11350083" cy="4351338"/>
              </a:xfrm>
              <a:prstGeom prst="rect">
                <a:avLst/>
              </a:prstGeom>
              <a:blipFill>
                <a:blip r:embed="rId3"/>
                <a:stretch>
                  <a:fillRect l="-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795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BF39-81F8-F815-4C40-260A6871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 list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B8CB3-3F1B-091C-F990-1B271111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804BB-E1A7-7CFD-FF41-E274F6BB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B33A7F-D759-2A1A-9A49-067BABA4E0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4" y="1620802"/>
            <a:ext cx="10861356" cy="44291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REFINE THE CASE STUDY (</a:t>
            </a:r>
            <a:r>
              <a:rPr lang="en-US" sz="2000" dirty="0">
                <a:highlight>
                  <a:srgbClr val="FFFF00"/>
                </a:highlight>
              </a:rPr>
              <a:t>deadline Friday 31/10</a:t>
            </a:r>
            <a:r>
              <a:rPr lang="en-US" sz="2000" dirty="0"/>
              <a:t>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Add share residential-industrial for each county - Santi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Eliminate Jefferson and add more PVs with coordinates - Thomas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Generate the hazard maps with the new coordinates - Ste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the environment -&gt; 4 plots at 4 different years and see distributions of failure probabilities of each asset -&gt; see most vulnerable assets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the optimization -&gt; try with different weights and see the shifts in the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>
                <a:highlight>
                  <a:srgbClr val="FFFF00"/>
                </a:highlight>
              </a:rPr>
              <a:t>Deadline Wednesday 5/11</a:t>
            </a:r>
          </a:p>
        </p:txBody>
      </p:sp>
    </p:spTree>
    <p:extLst>
      <p:ext uri="{BB962C8B-B14F-4D97-AF65-F5344CB8AC3E}">
        <p14:creationId xmlns:p14="http://schemas.microsoft.com/office/powerpoint/2010/main" val="212335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40625-E335-0771-14ED-9C469809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extensions for journal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49F8C8-99E5-4426-54BE-728FC779A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CD18D-B9C4-013D-1820-52FBEB6B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5EA323-4380-9E4A-ACF9-0FDCEAB22F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2" y="1620802"/>
            <a:ext cx="10851198" cy="44291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conference paper only nodes fail (links are always safe) -&gt; probably we have a hurricane to have such big floods -&gt; wind fragility for electrical links (multi-hazard!) -&gt; investments to improve the 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4468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1468-5DAD-807C-A6B8-88F86F1DF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test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0BB10E-0972-377A-28BC-E570EC153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BAB66-7D0C-BA77-EE64-157A406DB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6</a:t>
            </a:fld>
            <a:endParaRPr lang="it-I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EBEA09-A6B1-6195-58FC-0CE561554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697" y="0"/>
            <a:ext cx="6649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38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A931-FBF8-371F-4B2B-DD9C03BF6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test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74AD0-42A2-CAA7-6C43-6145CC153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55EFC-CCC7-3061-8975-02A65B23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3D4CA-137B-DD0A-9FEB-A77DB07B4D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59189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290898b-b7ef-4daa-8533-0dce1c236d71">
      <Terms xmlns="http://schemas.microsoft.com/office/infopath/2007/PartnerControls"/>
    </lcf76f155ced4ddcb4097134ff3c332f>
    <TaxCatchAll xmlns="dcac3797-dcfd-4f76-b97a-0ed8c06ebde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1E7985B4E5B614C8F4D5641592DEA94" ma:contentTypeVersion="15" ma:contentTypeDescription="Creare un nuovo documento." ma:contentTypeScope="" ma:versionID="845ca1c107fb8287ed16bdd3dc6ab95f">
  <xsd:schema xmlns:xsd="http://www.w3.org/2001/XMLSchema" xmlns:xs="http://www.w3.org/2001/XMLSchema" xmlns:p="http://schemas.microsoft.com/office/2006/metadata/properties" xmlns:ns2="f290898b-b7ef-4daa-8533-0dce1c236d71" xmlns:ns3="dcac3797-dcfd-4f76-b97a-0ed8c06ebde7" targetNamespace="http://schemas.microsoft.com/office/2006/metadata/properties" ma:root="true" ma:fieldsID="4ed91926e4b22885d0c8e302ccc227b1" ns2:_="" ns3:_="">
    <xsd:import namespace="f290898b-b7ef-4daa-8533-0dce1c236d71"/>
    <xsd:import namespace="dcac3797-dcfd-4f76-b97a-0ed8c06ebd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90898b-b7ef-4daa-8533-0dce1c236d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Tag immagine" ma:readOnly="false" ma:fieldId="{5cf76f15-5ced-4ddc-b409-7134ff3c332f}" ma:taxonomyMulti="true" ma:sspId="62691f12-1220-44b1-ba48-e77f64da29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ac3797-dcfd-4f76-b97a-0ed8c06ebde7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0e222d6-7e6e-487b-99f2-0b8362c57a4d}" ma:internalName="TaxCatchAll" ma:showField="CatchAllData" ma:web="dcac3797-dcfd-4f76-b97a-0ed8c06ebde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4CF148-2ECC-4D6D-AC28-F23C576C1B74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dcac3797-dcfd-4f76-b97a-0ed8c06ebde7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290898b-b7ef-4daa-8533-0dce1c236d71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E82094A-45C9-4FDB-989B-0AE80A7FA6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D39E95-1DC9-4642-A6A8-25AF06283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90898b-b7ef-4daa-8533-0dce1c236d71"/>
    <ds:schemaRef ds:uri="dcac3797-dcfd-4f76-b97a-0ed8c06ebd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17316</TotalTime>
  <Words>430</Words>
  <Application>Microsoft Macintosh PowerPoint</Application>
  <PresentationFormat>Widescreen</PresentationFormat>
  <Paragraphs>46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Cambria Math</vt:lpstr>
      <vt:lpstr>Calibri</vt:lpstr>
      <vt:lpstr>Manrope</vt:lpstr>
      <vt:lpstr>Aptos</vt:lpstr>
      <vt:lpstr>Interni</vt:lpstr>
      <vt:lpstr>Cover</vt:lpstr>
      <vt:lpstr>Multi-criteria optimization of budget allocation for resilience improvement of critical infrastructures exposed to natural hazards and climate change </vt:lpstr>
      <vt:lpstr>PowerPoint Presentation</vt:lpstr>
      <vt:lpstr>PowerPoint Presentation</vt:lpstr>
      <vt:lpstr>TODO list</vt:lpstr>
      <vt:lpstr>Possible extensions for journal</vt:lpstr>
      <vt:lpstr>Environment test</vt:lpstr>
      <vt:lpstr>Optimization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Pinciroli</dc:creator>
  <cp:lastModifiedBy>Stefano Marchetti</cp:lastModifiedBy>
  <cp:revision>260</cp:revision>
  <dcterms:created xsi:type="dcterms:W3CDTF">2024-06-28T15:03:44Z</dcterms:created>
  <dcterms:modified xsi:type="dcterms:W3CDTF">2025-11-04T09:35:53Z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0x01010021E7985B4E5B614C8F4D5641592DEA94</vt:lpwstr>
  </property>
  <property fmtid="{D5CDD505-2E9C-101B-9397-08002B2CF9AE}" pid="3" name="Order">
    <vt:r8>127800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MediaServiceImageTags">
    <vt:lpwstr/>
  </property>
</Properties>
</file>

<file path=docProps/thumbnail.jpeg>
</file>